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63A01-1C4C-4C36-A302-F638FF468BF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2B221-2F10-4B60-B60C-23D85A30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9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0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6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6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B354-9D9A-4591-808A-8760E7C8765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3C44-55C2-486A-9944-2A4433F3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9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Endless </a:t>
            </a:r>
            <a:r>
              <a:rPr lang="en-US" dirty="0" err="1" smtClean="0"/>
              <a:t>Apportunities</a:t>
            </a:r>
            <a:r>
              <a:rPr lang="en-US" dirty="0" smtClean="0"/>
              <a:t> to Enhance the World of Children’s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45</a:t>
            </a:r>
            <a:r>
              <a:rPr lang="en-US" b="1" baseline="30000" dirty="0" smtClean="0"/>
              <a:t>th</a:t>
            </a:r>
            <a:r>
              <a:rPr lang="en-US" b="1" dirty="0" smtClean="0"/>
              <a:t> Annual Georgia Children’s Literature Conference</a:t>
            </a:r>
          </a:p>
          <a:p>
            <a:r>
              <a:rPr lang="en-US" b="1" dirty="0" smtClean="0"/>
              <a:t>Dr. Betty Morris</a:t>
            </a:r>
          </a:p>
          <a:p>
            <a:r>
              <a:rPr lang="en-US" b="1" dirty="0" smtClean="0"/>
              <a:t>Jennifer Strain</a:t>
            </a:r>
          </a:p>
          <a:p>
            <a:r>
              <a:rPr lang="en-US" b="1" dirty="0" smtClean="0"/>
              <a:t>Jacksonville State </a:t>
            </a:r>
            <a:r>
              <a:rPr lang="en-US" b="1" dirty="0" err="1" smtClean="0"/>
              <a:t>Univrsity</a:t>
            </a:r>
            <a:endParaRPr lang="en-US" b="1" dirty="0" smtClean="0"/>
          </a:p>
          <a:p>
            <a:r>
              <a:rPr lang="en-US" b="1" dirty="0" smtClean="0"/>
              <a:t>March 8-9. 2013,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247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to Motivate Children to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designed to acquaint media specialists and teachers with apps that can make reading more interesting.</a:t>
            </a:r>
          </a:p>
          <a:p>
            <a:r>
              <a:rPr lang="en-US" dirty="0" smtClean="0"/>
              <a:t>The apps presented are those that can be downloaded on most </a:t>
            </a:r>
            <a:r>
              <a:rPr lang="en-US" dirty="0" err="1" smtClean="0"/>
              <a:t>iPads</a:t>
            </a:r>
            <a:r>
              <a:rPr lang="en-US" dirty="0" smtClean="0"/>
              <a:t> and smartphones.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0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MeeGenius</a:t>
            </a:r>
            <a:r>
              <a:rPr lang="en-US" dirty="0" smtClean="0"/>
              <a:t>: </a:t>
            </a:r>
            <a:r>
              <a:rPr lang="en-US" smtClean="0"/>
              <a:t>a Virtual </a:t>
            </a:r>
            <a:r>
              <a:rPr lang="en-US" dirty="0" smtClean="0"/>
              <a:t>bookstore </a:t>
            </a:r>
            <a:r>
              <a:rPr lang="en-US" smtClean="0"/>
              <a:t>for kids up to 8 years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Endless Apportunities to Enhance the World of Children’s Literature</vt:lpstr>
      <vt:lpstr>APPS to Motivate Children to Read</vt:lpstr>
      <vt:lpstr>MeeGenius: a Virtual bookstore for kids up to 8 years</vt:lpstr>
    </vt:vector>
  </TitlesOfParts>
  <Company>Jacksonville State University (JSU)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Endless Apportunities to Enhance the World of Children’s Literature</dc:title>
  <dc:creator>Dr. Betty Morris</dc:creator>
  <cp:lastModifiedBy>Dr. Betty Morris</cp:lastModifiedBy>
  <cp:revision>2</cp:revision>
  <dcterms:created xsi:type="dcterms:W3CDTF">2013-02-06T22:47:49Z</dcterms:created>
  <dcterms:modified xsi:type="dcterms:W3CDTF">2013-02-06T23:04:13Z</dcterms:modified>
</cp:coreProperties>
</file>